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9" r:id="rId4"/>
    <p:sldId id="258" r:id="rId5"/>
    <p:sldId id="264" r:id="rId6"/>
    <p:sldId id="341" r:id="rId7"/>
    <p:sldId id="300" r:id="rId8"/>
    <p:sldId id="335" r:id="rId9"/>
    <p:sldId id="266" r:id="rId10"/>
    <p:sldId id="268" r:id="rId11"/>
    <p:sldId id="270" r:id="rId12"/>
    <p:sldId id="271" r:id="rId13"/>
    <p:sldId id="336" r:id="rId14"/>
    <p:sldId id="338" r:id="rId15"/>
    <p:sldId id="343" r:id="rId16"/>
    <p:sldId id="273" r:id="rId17"/>
    <p:sldId id="272" r:id="rId18"/>
    <p:sldId id="311" r:id="rId19"/>
    <p:sldId id="342" r:id="rId20"/>
    <p:sldId id="275" r:id="rId21"/>
    <p:sldId id="276" r:id="rId22"/>
    <p:sldId id="280" r:id="rId23"/>
    <p:sldId id="281" r:id="rId24"/>
    <p:sldId id="339" r:id="rId25"/>
    <p:sldId id="290" r:id="rId26"/>
    <p:sldId id="340" r:id="rId27"/>
    <p:sldId id="295" r:id="rId28"/>
    <p:sldId id="313" r:id="rId29"/>
    <p:sldId id="314" r:id="rId30"/>
    <p:sldId id="315" r:id="rId31"/>
    <p:sldId id="316" r:id="rId32"/>
    <p:sldId id="317" r:id="rId33"/>
    <p:sldId id="320" r:id="rId34"/>
    <p:sldId id="324" r:id="rId35"/>
    <p:sldId id="318" r:id="rId36"/>
    <p:sldId id="319" r:id="rId37"/>
    <p:sldId id="321" r:id="rId38"/>
    <p:sldId id="322" r:id="rId39"/>
    <p:sldId id="323" r:id="rId40"/>
    <p:sldId id="325" r:id="rId41"/>
    <p:sldId id="326" r:id="rId42"/>
    <p:sldId id="327" r:id="rId43"/>
    <p:sldId id="329" r:id="rId44"/>
    <p:sldId id="330" r:id="rId45"/>
    <p:sldId id="328" r:id="rId46"/>
    <p:sldId id="332" r:id="rId47"/>
    <p:sldId id="306" r:id="rId48"/>
    <p:sldId id="31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3601" autoAdjust="0"/>
  </p:normalViewPr>
  <p:slideViewPr>
    <p:cSldViewPr>
      <p:cViewPr varScale="1">
        <p:scale>
          <a:sx n="53" d="100"/>
          <a:sy n="53" d="100"/>
        </p:scale>
        <p:origin x="142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E1A894-5B57-4B18-9818-480631F262DF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18738D-C997-4034-B4B0-A5B391013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FF5A-9F84-43D3-B1F4-9C4D66AC838D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6046-C8E9-425C-81A6-A8D10564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6046-C8E9-425C-81A6-A8D1056430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DBD58-D92D-40A9-825A-4EDA2A4EF379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611391-1FFF-46D1-90FF-E5F237F5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C44A-B85D-4C07-8B27-4931ECD9DBC0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5D1C-BD3B-438B-BB67-DB59B59F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9C15-C521-4C59-82D7-AC44EBDDBCE9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42DD-23A8-40F9-879B-C8F647D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2A6D-CDB0-4CBD-BBC4-9B6CDB014B70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DC9B-AD1F-4215-923E-371E1749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C6D201-B114-4B41-977F-F3E2756FA2CA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9F775D-71E9-445B-A967-D514AEF4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B6A391-1254-45D9-845A-7FCA3C56E1C5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BE222-B365-4AFA-850C-8150719A0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08E94-A1F2-49AB-A362-6552BFF6B508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01D3B7-6443-4BED-A09A-5117DCC4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DD0A-5B44-4619-91EA-B7A7D659DECD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3575-B335-4DDC-B3B2-6DC779130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7EDA-F4D1-42E5-AB37-A56866AF7075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ED3A45-9BBF-4734-9AF3-6A854B0C8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70B9-3CA0-45FC-9CD8-B95343C5F2F0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20E9-EEEF-4105-9CE3-1E446CBDD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1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9683BE-F93B-4AE7-AD21-2C2F135A2E48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A3619D-1451-4FC2-A964-E251A141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534199-6A0C-4E8D-B340-FE91E7FF185A}" type="datetimeFigureOut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22A24EF-1856-4AB7-AEFE-3E8B08EA7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0" r:id="rId2"/>
    <p:sldLayoutId id="2147483786" r:id="rId3"/>
    <p:sldLayoutId id="2147483787" r:id="rId4"/>
    <p:sldLayoutId id="2147483788" r:id="rId5"/>
    <p:sldLayoutId id="2147483781" r:id="rId6"/>
    <p:sldLayoutId id="2147483789" r:id="rId7"/>
    <p:sldLayoutId id="2147483782" r:id="rId8"/>
    <p:sldLayoutId id="2147483790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82000" cy="1508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8000" dirty="0">
                <a:latin typeface="Loved by the King" pitchFamily="2" charset="0"/>
              </a:rPr>
              <a:t>Welcome to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7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The Yatoma Show</a:t>
            </a:r>
            <a:r>
              <a:rPr lang="en-US" altLang="en-US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!</a:t>
            </a:r>
          </a:p>
        </p:txBody>
      </p:sp>
      <p:pic>
        <p:nvPicPr>
          <p:cNvPr id="8195" name="Picture 2" descr="C:\Users\Jim &amp; Marta\AppData\Local\Microsoft\Windows\Temporary Internet Files\Content.IE5\10YCGD60\MM90033636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85799" y="457200"/>
            <a:ext cx="84804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0000" b="1" dirty="0">
                <a:latin typeface="Loved by the King" pitchFamily="2" charset="0"/>
              </a:rPr>
              <a:t>3. </a:t>
            </a:r>
            <a:r>
              <a:rPr lang="en-US" altLang="en-US" sz="10000" b="1" u="sng" dirty="0">
                <a:solidFill>
                  <a:srgbClr val="FF0000"/>
                </a:solidFill>
                <a:latin typeface="Loved by the King" pitchFamily="2" charset="0"/>
              </a:rPr>
              <a:t>Behave </a:t>
            </a:r>
          </a:p>
          <a:p>
            <a:pPr eaLnBrk="1" hangingPunct="1"/>
            <a:r>
              <a:rPr lang="en-US" altLang="en-US" sz="10000" b="1" dirty="0">
                <a:latin typeface="Loved by the King" pitchFamily="2" charset="0"/>
              </a:rPr>
              <a:t>all hour!</a:t>
            </a:r>
          </a:p>
        </p:txBody>
      </p:sp>
      <p:pic>
        <p:nvPicPr>
          <p:cNvPr id="17411" name="Picture 4" descr="C:\Users\Jim &amp; Marta\AppData\Local\Microsoft\Windows\Temporary Internet Files\Content.IE5\VH6T7XH1\MM9003034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77962"/>
            <a:ext cx="4574050" cy="31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5438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500" b="1" dirty="0">
                <a:solidFill>
                  <a:srgbClr val="FF0000"/>
                </a:solidFill>
                <a:latin typeface="Loved by the King" pitchFamily="2" charset="0"/>
              </a:rPr>
              <a:t>DO NOT</a:t>
            </a:r>
            <a:r>
              <a:rPr lang="en-US" altLang="en-US" sz="12500" b="1" dirty="0" smtClean="0">
                <a:solidFill>
                  <a:srgbClr val="FF0000"/>
                </a:solidFill>
                <a:latin typeface="Loved by the King" pitchFamily="2" charset="0"/>
              </a:rPr>
              <a:t>:</a:t>
            </a:r>
            <a:endParaRPr lang="en-US" altLang="en-US" sz="8000" b="1" dirty="0">
              <a:latin typeface="Loved by the King" pitchFamily="2" charset="0"/>
            </a:endParaRPr>
          </a:p>
        </p:txBody>
      </p:sp>
      <p:pic>
        <p:nvPicPr>
          <p:cNvPr id="3" name="Picture 2" descr="Diez mil empleados de Microsoft usan un iPhone en secre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43596"/>
            <a:ext cx="3409629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91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Loved by the King" pitchFamily="2" charset="0"/>
              </a:rPr>
              <a:t>1.  DO NOT. . . </a:t>
            </a:r>
            <a:r>
              <a:rPr lang="en-US" altLang="en-US" sz="60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talk</a:t>
            </a:r>
            <a:r>
              <a:rPr lang="en-US" altLang="en-US" sz="6000" b="1" dirty="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6000" b="1" dirty="0">
                <a:latin typeface="Comic Sans MS" panose="030F0702030302020204" pitchFamily="66" charset="0"/>
              </a:rPr>
              <a:t>when Ms. Yatoma is talking.</a:t>
            </a:r>
          </a:p>
        </p:txBody>
      </p:sp>
      <p:pic>
        <p:nvPicPr>
          <p:cNvPr id="14339" name="Picture 3" descr="C:\Users\Jim &amp; Marta\AppData\Local\Microsoft\Windows\Temporary Internet Files\Content.IE5\10YCGD60\MM90030974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43792"/>
            <a:ext cx="5121036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Jim &amp; Marta\AppData\Local\Microsoft\Windows\Temporary Internet Files\Content.IE5\10YCGD60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633841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288" y="381000"/>
            <a:ext cx="8763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8000" b="1" dirty="0">
                <a:solidFill>
                  <a:srgbClr val="FF0000"/>
                </a:solidFill>
                <a:latin typeface="Loved by the King" pitchFamily="2" charset="0"/>
              </a:rPr>
              <a:t>2.  DO NOT </a:t>
            </a:r>
            <a:r>
              <a:rPr lang="en-US" altLang="en-US" sz="7500" b="1" dirty="0">
                <a:latin typeface="Loved by the King" pitchFamily="2" charset="0"/>
              </a:rPr>
              <a:t>. . . </a:t>
            </a:r>
            <a:r>
              <a:rPr lang="en-US" altLang="en-US" sz="75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bully</a:t>
            </a:r>
            <a:r>
              <a:rPr lang="en-US" altLang="en-US" sz="7500" b="1" dirty="0">
                <a:solidFill>
                  <a:srgbClr val="00FF00"/>
                </a:solidFill>
                <a:latin typeface="Comic Sans MS" panose="030F0702030302020204" pitchFamily="66" charset="0"/>
              </a:rPr>
              <a:t>,</a:t>
            </a:r>
            <a:r>
              <a:rPr lang="en-US" altLang="en-US" sz="7500" b="1" dirty="0">
                <a:latin typeface="Comic Sans MS" panose="030F0702030302020204" pitchFamily="66" charset="0"/>
              </a:rPr>
              <a:t> make fun of, or laugh at anyone.</a:t>
            </a:r>
          </a:p>
        </p:txBody>
      </p:sp>
      <p:pic>
        <p:nvPicPr>
          <p:cNvPr id="20483" name="Picture 2" descr="C:\Users\warren\AppData\Local\Microsoft\Windows\Temporary Internet Files\Content.IE5\AG9SME6L\MM90004373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10" y="2160010"/>
            <a:ext cx="2763838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199" y="228600"/>
            <a:ext cx="843423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8000" b="1" dirty="0">
                <a:solidFill>
                  <a:srgbClr val="FF0000"/>
                </a:solidFill>
                <a:latin typeface="Loved by the King" pitchFamily="2" charset="0"/>
              </a:rPr>
              <a:t>3.  DO NOT </a:t>
            </a:r>
            <a:r>
              <a:rPr lang="en-US" altLang="en-US" sz="8000" b="1" dirty="0">
                <a:latin typeface="Loved by the King" pitchFamily="2" charset="0"/>
              </a:rPr>
              <a:t>. . . </a:t>
            </a:r>
            <a:r>
              <a:rPr lang="en-US" altLang="en-US" sz="6000" b="1" dirty="0">
                <a:latin typeface="Comic Sans MS" panose="030F0702030302020204" pitchFamily="66" charset="0"/>
              </a:rPr>
              <a:t>waste Ms. </a:t>
            </a:r>
            <a:r>
              <a:rPr lang="en-US" altLang="en-US" sz="6000" b="1" dirty="0" err="1">
                <a:latin typeface="Comic Sans MS" panose="030F0702030302020204" pitchFamily="66" charset="0"/>
              </a:rPr>
              <a:t>Yatoma’s</a:t>
            </a:r>
            <a:r>
              <a:rPr lang="en-US" altLang="en-US" sz="6000" b="1" dirty="0">
                <a:latin typeface="Comic Sans MS" panose="030F0702030302020204" pitchFamily="66" charset="0"/>
              </a:rPr>
              <a:t> </a:t>
            </a:r>
            <a:r>
              <a:rPr lang="en-US" altLang="en-US" sz="6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markers</a:t>
            </a:r>
            <a:r>
              <a:rPr lang="en-US" altLang="en-US" sz="6000" b="1" dirty="0">
                <a:latin typeface="Comic Sans MS" panose="030F0702030302020204" pitchFamily="66" charset="0"/>
              </a:rPr>
              <a:t> and supplies!</a:t>
            </a:r>
          </a:p>
        </p:txBody>
      </p:sp>
      <p:pic>
        <p:nvPicPr>
          <p:cNvPr id="21507" name="Picture 3" descr="C:\Users\warren\AppData\Local\Microsoft\Windows\Temporary Internet Files\Content.IE5\AG9SME6L\MM90004655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557435" cy="236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128043"/>
            <a:ext cx="695816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371600" indent="-1371600" eaLnBrk="1" hangingPunct="1">
              <a:buAutoNum type="arabicPeriod" startAt="4"/>
            </a:pPr>
            <a:r>
              <a:rPr lang="en-US" altLang="en-US" sz="7200" b="1" dirty="0">
                <a:solidFill>
                  <a:srgbClr val="FF0000"/>
                </a:solidFill>
                <a:latin typeface="Loved by the King" pitchFamily="2" charset="0"/>
              </a:rPr>
              <a:t>DO NOT . . . </a:t>
            </a:r>
            <a:endParaRPr lang="en-US" altLang="en-US" sz="7200" b="1" dirty="0">
              <a:latin typeface="Loved by the King" pitchFamily="2" charset="0"/>
            </a:endParaRPr>
          </a:p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put your markers </a:t>
            </a:r>
          </a:p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in a </a:t>
            </a:r>
          </a:p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different</a:t>
            </a:r>
          </a:p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box!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/>
          <a:stretch/>
        </p:blipFill>
        <p:spPr>
          <a:xfrm rot="5400000">
            <a:off x="5270916" y="1968084"/>
            <a:ext cx="3007298" cy="34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5. ALWAYS . . .  </a:t>
            </a:r>
          </a:p>
          <a:p>
            <a:pPr eaLnBrk="1" hangingPunct="1"/>
            <a:r>
              <a:rPr lang="en-US" altLang="en-US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     </a:t>
            </a:r>
            <a:r>
              <a:rPr lang="en-US" alt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pay attention!</a:t>
            </a:r>
          </a:p>
        </p:txBody>
      </p:sp>
      <p:pic>
        <p:nvPicPr>
          <p:cNvPr id="22531" name="Picture 6" descr="C:\Users\warren\AppData\Local\Microsoft\Windows\Temporary Internet Files\Content.IE5\YM8K7V7U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716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799" y="119273"/>
            <a:ext cx="87712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000" b="1" dirty="0">
                <a:solidFill>
                  <a:srgbClr val="FF0000"/>
                </a:solidFill>
                <a:latin typeface="Loved by the King" pitchFamily="2" charset="0"/>
              </a:rPr>
              <a:t>6.  DO NOT </a:t>
            </a:r>
            <a:r>
              <a:rPr lang="en-US" altLang="en-US" sz="5000" b="1" dirty="0">
                <a:latin typeface="Loved by the King" pitchFamily="2" charset="0"/>
              </a:rPr>
              <a:t>. . . </a:t>
            </a:r>
            <a:r>
              <a:rPr lang="en-US" altLang="en-US" sz="4500" b="1" dirty="0">
                <a:latin typeface="Comic Sans MS" panose="030F0702030302020204" pitchFamily="66" charset="0"/>
              </a:rPr>
              <a:t>use your </a:t>
            </a:r>
            <a:r>
              <a:rPr lang="en-US" altLang="en-US" sz="45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cellphone</a:t>
            </a:r>
            <a:r>
              <a:rPr lang="en-US" altLang="en-US" sz="4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500" b="1" dirty="0">
                <a:latin typeface="Comic Sans MS" panose="030F0702030302020204" pitchFamily="66" charset="0"/>
              </a:rPr>
              <a:t>or</a:t>
            </a:r>
            <a:r>
              <a:rPr lang="en-US" altLang="en-US" sz="4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500" b="1" dirty="0">
                <a:latin typeface="Comic Sans MS" panose="030F0702030302020204" pitchFamily="66" charset="0"/>
              </a:rPr>
              <a:t>headphones unless Ms. Yatoma says it’s okay!</a:t>
            </a:r>
          </a:p>
        </p:txBody>
      </p:sp>
      <p:pic>
        <p:nvPicPr>
          <p:cNvPr id="15364" name="Picture 4" descr="C:\Users\Jim &amp; Marta\AppData\Local\Microsoft\Windows\Temporary Internet Files\Content.IE5\79Y2QEMR\MM9003652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0" y="2209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Users\Jim &amp; Marta\AppData\Local\Microsoft\Windows\Temporary Internet Files\Content.IE5\10YCGD60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48" y="2727555"/>
            <a:ext cx="2534492" cy="25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MC90044132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19489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C:\Users\Jim &amp; Marta\AppData\Local\Microsoft\Windows\Temporary Internet Files\Content.IE5\10YCGD60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8" y="3057104"/>
            <a:ext cx="2267792" cy="226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1474" y="381000"/>
            <a:ext cx="8235387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7. ALWAYS . . .  </a:t>
            </a:r>
          </a:p>
          <a:p>
            <a:pPr eaLnBrk="1" hangingPunct="1"/>
            <a:endParaRPr lang="en-US" altLang="en-US" sz="900" b="1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9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be </a:t>
            </a:r>
            <a:r>
              <a:rPr lang="en-US" altLang="en-US" sz="6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respectful</a:t>
            </a:r>
            <a:r>
              <a:rPr lang="en-US" altLang="en-US" sz="65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5606" name="Picture 6" descr="http://www.pickthebrain.com/blog/wp-content/uploads/2011/01/Respect-O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899536" cy="246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8600"/>
            <a:ext cx="7162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8.  ALWAYS . . .  </a:t>
            </a:r>
          </a:p>
          <a:p>
            <a:pPr eaLnBrk="1" hangingPunct="1"/>
            <a:r>
              <a:rPr lang="en-US" altLang="en-US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</a:p>
          <a:p>
            <a:pPr eaLnBrk="1" hangingPunct="1"/>
            <a:r>
              <a:rPr lang="en-US" altLang="en-US" sz="5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stay</a:t>
            </a:r>
            <a:r>
              <a:rPr lang="en-US" alt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5400" b="1" dirty="0">
                <a:latin typeface="Comic Sans MS" panose="030F0702030302020204" pitchFamily="66" charset="0"/>
              </a:rPr>
              <a:t>in </a:t>
            </a:r>
          </a:p>
          <a:p>
            <a:pPr eaLnBrk="1" hangingPunct="1"/>
            <a:r>
              <a:rPr lang="en-US" altLang="en-US" sz="5400" b="1" dirty="0">
                <a:latin typeface="Comic Sans MS" panose="030F0702030302020204" pitchFamily="66" charset="0"/>
              </a:rPr>
              <a:t>your seat </a:t>
            </a:r>
          </a:p>
          <a:p>
            <a:pPr eaLnBrk="1" hangingPunct="1"/>
            <a:r>
              <a:rPr lang="en-US" altLang="en-US" sz="5400" b="1" dirty="0">
                <a:latin typeface="Comic Sans MS" panose="030F0702030302020204" pitchFamily="66" charset="0"/>
              </a:rPr>
              <a:t>until the </a:t>
            </a:r>
          </a:p>
          <a:p>
            <a:pPr eaLnBrk="1" hangingPunct="1"/>
            <a:r>
              <a:rPr lang="en-US" altLang="en-US" sz="5400" b="1" dirty="0">
                <a:latin typeface="Comic Sans MS" panose="030F0702030302020204" pitchFamily="66" charset="0"/>
              </a:rPr>
              <a:t>bell rings</a:t>
            </a:r>
            <a:r>
              <a:rPr lang="en-US" alt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26" name="Picture 2" descr="C:\Users\Warren\AppData\Local\Microsoft\Windows\Temporary Internet Files\Content.IE5\KZTF3ZP4\dead-at-des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4989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76200" y="14591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7500" b="1" dirty="0">
                <a:latin typeface="Loved by the King" pitchFamily="2" charset="0"/>
              </a:rPr>
              <a:t>Welcome to 1</a:t>
            </a:r>
            <a:r>
              <a:rPr lang="en-US" altLang="en-US" sz="7500" b="1" baseline="30000" dirty="0">
                <a:latin typeface="Loved by the King" pitchFamily="2" charset="0"/>
              </a:rPr>
              <a:t>st</a:t>
            </a:r>
            <a:r>
              <a:rPr lang="en-US" altLang="en-US" sz="7500" b="1" dirty="0">
                <a:latin typeface="Loved by the King" pitchFamily="2" charset="0"/>
              </a:rPr>
              <a:t> Semester!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205740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7500" b="1" dirty="0">
                <a:solidFill>
                  <a:srgbClr val="FF0000"/>
                </a:solidFill>
                <a:latin typeface="Corbel" pitchFamily="34" charset="0"/>
              </a:rPr>
              <a:t>NOW FASTEN YOUR SEATBELTS!!!!</a:t>
            </a:r>
          </a:p>
        </p:txBody>
      </p:sp>
      <p:pic>
        <p:nvPicPr>
          <p:cNvPr id="9220" name="Picture 4" descr="C:\Users\Jim &amp; Marta\AppData\Local\Microsoft\Windows\Temporary Internet Files\Content.IE5\10YCGD60\MM90028677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2438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839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0" b="1" dirty="0">
                <a:latin typeface="Loved by the King" pitchFamily="2" charset="0"/>
              </a:rPr>
              <a:t>4. Grading Rubric</a:t>
            </a:r>
          </a:p>
        </p:txBody>
      </p:sp>
      <p:pic>
        <p:nvPicPr>
          <p:cNvPr id="25603" name="Picture 2" descr="C:\Users\Jim &amp; Marta\AppData\Local\Microsoft\Windows\Temporary Internet Files\Content.IE5\79Y2QEMR\MM90028892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21424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774" y="219075"/>
            <a:ext cx="9039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0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25%</a:t>
            </a:r>
            <a:r>
              <a:rPr lang="en-US" altLang="en-US" sz="6000" b="1" dirty="0">
                <a:solidFill>
                  <a:srgbClr val="8BE6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500" b="1" dirty="0">
                <a:solidFill>
                  <a:srgbClr val="8BE6FF"/>
                </a:solidFill>
                <a:latin typeface="Comic Sans MS" panose="030F0702030302020204" pitchFamily="66" charset="0"/>
              </a:rPr>
              <a:t>Homework &amp; Classwork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774" y="1600200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0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75%</a:t>
            </a:r>
            <a:r>
              <a:rPr lang="en-US" altLang="en-US" sz="6000" b="1" dirty="0">
                <a:solidFill>
                  <a:srgbClr val="F273A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>
                <a:solidFill>
                  <a:srgbClr val="F273AF"/>
                </a:solidFill>
                <a:latin typeface="Comic Sans MS" panose="030F0702030302020204" pitchFamily="66" charset="0"/>
              </a:rPr>
              <a:t>Quizzes, Tests, &amp; Projects</a:t>
            </a:r>
          </a:p>
        </p:txBody>
      </p:sp>
      <p:pic>
        <p:nvPicPr>
          <p:cNvPr id="26628" name="Picture 8" descr="C:\Users\warren\AppData\Local\Microsoft\Windows\Temporary Internet Files\Content.IE5\YM8K7V7U\MM90028892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74" y="2617699"/>
            <a:ext cx="4248623" cy="401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6200" y="304800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8800" b="1" dirty="0">
                <a:latin typeface="Loved by the King" pitchFamily="2" charset="0"/>
              </a:rPr>
              <a:t>5.  Absent work</a:t>
            </a:r>
          </a:p>
        </p:txBody>
      </p:sp>
      <p:pic>
        <p:nvPicPr>
          <p:cNvPr id="29699" name="Picture 2" descr="C:\Users\Jim &amp; Marta\AppData\Local\Microsoft\Windows\Temporary Internet Files\Content.IE5\KHX6G7LH\MM9002841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793038" cy="29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8392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0" lvl="0" indent="-85725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Comic Sans MS" panose="030F0702030302020204" pitchFamily="66" charset="0"/>
              </a:rPr>
              <a:t>Check the </a:t>
            </a:r>
            <a:r>
              <a:rPr lang="en-US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purple bin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atin typeface="Comic Sans MS" panose="030F0702030302020204" pitchFamily="66" charset="0"/>
              </a:rPr>
              <a:t>for the day you were absent.</a:t>
            </a:r>
          </a:p>
          <a:p>
            <a:pPr marL="857250" lvl="0" indent="-857250">
              <a:buFont typeface="Wingdings" panose="05000000000000000000" pitchFamily="2" charset="2"/>
              <a:buChar char="ü"/>
            </a:pPr>
            <a:endParaRPr lang="en-US" sz="4000" b="1" dirty="0">
              <a:latin typeface="Comic Sans MS" panose="030F0702030302020204" pitchFamily="66" charset="0"/>
            </a:endParaRPr>
          </a:p>
          <a:p>
            <a:pPr marL="857250" lvl="0" indent="-85725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Comic Sans MS" panose="030F0702030302020204" pitchFamily="66" charset="0"/>
              </a:rPr>
              <a:t>The bin is in the front of the classroom.</a:t>
            </a:r>
          </a:p>
          <a:p>
            <a:pPr lvl="0"/>
            <a:endParaRPr lang="en-US" sz="4000" b="1" dirty="0">
              <a:latin typeface="Comic Sans MS" panose="030F0702030302020204" pitchFamily="66" charset="0"/>
            </a:endParaRPr>
          </a:p>
          <a:p>
            <a:pPr marL="857250" lvl="0" indent="-85725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Comic Sans MS" panose="030F0702030302020204" pitchFamily="66" charset="0"/>
              </a:rPr>
              <a:t>Look for the day you were absent!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0" b="1" dirty="0">
                <a:latin typeface="Loved by the King" pitchFamily="2" charset="0"/>
              </a:rPr>
              <a:t>6.  Passes</a:t>
            </a:r>
          </a:p>
        </p:txBody>
      </p:sp>
      <p:pic>
        <p:nvPicPr>
          <p:cNvPr id="35843" name="Picture 3" descr="C:\Users\warren\AppData\Local\Microsoft\Windows\Temporary Internet Files\Content.IE5\VXYMCSRK\MM90031811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7021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686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>
                <a:latin typeface="Comic Sans MS" panose="030F0702030302020204" pitchFamily="66" charset="0"/>
              </a:rPr>
              <a:t>To use the </a:t>
            </a:r>
            <a:r>
              <a:rPr lang="en-US" alt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bathroom or to leave the classroom </a:t>
            </a:r>
            <a:r>
              <a:rPr lang="en-US" altLang="en-US" sz="6000" b="1" dirty="0">
                <a:latin typeface="Comic Sans MS" panose="030F0702030302020204" pitchFamily="66" charset="0"/>
              </a:rPr>
              <a:t>... </a:t>
            </a:r>
          </a:p>
        </p:txBody>
      </p:sp>
      <p:pic>
        <p:nvPicPr>
          <p:cNvPr id="36867" name="Picture 2" descr="C:\Users\Jim &amp; Marta\AppData\Local\Microsoft\Windows\Temporary Internet Files\Content.IE5\10YCGD60\MM90028326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249"/>
            <a:ext cx="2320636" cy="40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6658" y="228600"/>
            <a:ext cx="5246687" cy="124649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000" b="1" dirty="0">
                <a:latin typeface="Comic Sans MS" panose="030F0702030302020204" pitchFamily="66" charset="0"/>
              </a:rPr>
              <a:t>... I need: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46" y="1385433"/>
            <a:ext cx="4202113" cy="9957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66"/>
                </a:solidFill>
                <a:latin typeface="Comic Sans MS" panose="030F0702030302020204" pitchFamily="66" charset="0"/>
                <a:cs typeface="+mn-cs"/>
              </a:rPr>
              <a:t>*</a:t>
            </a:r>
            <a:r>
              <a:rPr lang="en-US" sz="4400" b="1" dirty="0">
                <a:solidFill>
                  <a:srgbClr val="00B0F0"/>
                </a:solidFill>
                <a:latin typeface="Comic Sans MS" panose="030F0702030302020204" pitchFamily="66" charset="0"/>
                <a:cs typeface="+mn-cs"/>
              </a:rPr>
              <a:t>My</a:t>
            </a:r>
            <a:r>
              <a:rPr lang="en-US" sz="4400" b="1" dirty="0">
                <a:solidFill>
                  <a:srgbClr val="FFFF66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846" y="2504329"/>
            <a:ext cx="8088313" cy="3027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B0F0"/>
                </a:solidFill>
                <a:latin typeface="Comic Sans MS" panose="030F0702030302020204" pitchFamily="66" charset="0"/>
                <a:cs typeface="+mn-cs"/>
              </a:rPr>
              <a:t>*Complete the information on </a:t>
            </a:r>
            <a:r>
              <a:rPr lang="en-US" sz="4400" b="1" dirty="0">
                <a:solidFill>
                  <a:srgbClr val="FFFF66"/>
                </a:solidFill>
                <a:latin typeface="Comic Sans MS" panose="030F0702030302020204" pitchFamily="66" charset="0"/>
                <a:cs typeface="+mn-cs"/>
              </a:rPr>
              <a:t>YELLOW</a:t>
            </a:r>
            <a:r>
              <a:rPr lang="en-US" sz="4400" b="1" dirty="0">
                <a:solidFill>
                  <a:srgbClr val="00B0F0"/>
                </a:solidFill>
                <a:latin typeface="Comic Sans MS" panose="030F0702030302020204" pitchFamily="66" charset="0"/>
                <a:cs typeface="+mn-cs"/>
              </a:rPr>
              <a:t> Clipboard and Ms. Yatoma will sign it!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2733675"/>
            <a:ext cx="8610600" cy="11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000" b="1" dirty="0">
                <a:latin typeface="Comic Sans MS" panose="030F0702030302020204" pitchFamily="66" charset="0"/>
              </a:rPr>
              <a:t> </a:t>
            </a:r>
            <a:endParaRPr lang="en-US" altLang="en-US" sz="5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0862"/>
            <a:ext cx="6891337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For other passes:</a:t>
            </a:r>
          </a:p>
        </p:txBody>
      </p:sp>
      <p:pic>
        <p:nvPicPr>
          <p:cNvPr id="52229" name="Picture 5" descr="C:\Users\warren\AppData\Local\Microsoft\Windows\Temporary Internet Files\Content.IE5\QH9YJJ11\MM90030330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86" y="2482478"/>
            <a:ext cx="3963988" cy="27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494" y="1685810"/>
            <a:ext cx="8763000" cy="250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FFFF"/>
                </a:solidFill>
                <a:latin typeface="Loved by the King" pitchFamily="2" charset="0"/>
                <a:cs typeface="+mn-cs"/>
              </a:rPr>
              <a:t>*</a:t>
            </a:r>
            <a:r>
              <a:rPr lang="en-US" sz="5000" b="1" dirty="0">
                <a:solidFill>
                  <a:srgbClr val="00FFFF"/>
                </a:solidFill>
                <a:latin typeface="Comic Sans MS" panose="030F0702030302020204" pitchFamily="66" charset="0"/>
                <a:cs typeface="+mn-cs"/>
              </a:rPr>
              <a:t>Ms. Y. will sign your agenda.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8800" b="1" dirty="0">
                <a:latin typeface="Loved by the King" pitchFamily="2" charset="0"/>
              </a:rPr>
              <a:t>7.  Dress Code</a:t>
            </a:r>
          </a:p>
        </p:txBody>
      </p:sp>
      <p:pic>
        <p:nvPicPr>
          <p:cNvPr id="39939" name="Picture 4" descr="MM90016302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1816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0"/>
            <a:ext cx="8534400" cy="54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8000" b="1" dirty="0">
                <a:latin typeface="Loved by the King" pitchFamily="2" charset="0"/>
              </a:rPr>
              <a:t>	I follow the WMHS Dress Code</a:t>
            </a:r>
            <a:r>
              <a:rPr lang="en-US" altLang="en-US" sz="8000" b="1" dirty="0">
                <a:solidFill>
                  <a:srgbClr val="FF0000"/>
                </a:solidFill>
                <a:latin typeface="Loved by the King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700" y="5334000"/>
            <a:ext cx="5562600" cy="986104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1371600" indent="-1371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d by the King" pitchFamily="2" charset="0"/>
                <a:cs typeface="+mn-cs"/>
              </a:rPr>
              <a:t>*SO DEAL WITH IT.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28600" y="838200"/>
            <a:ext cx="6324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0000" b="1" dirty="0">
                <a:latin typeface="Loved by the King" pitchFamily="2" charset="0"/>
              </a:rPr>
              <a:t>Ms. Y’s Classroom Rules:</a:t>
            </a:r>
          </a:p>
        </p:txBody>
      </p:sp>
      <p:pic>
        <p:nvPicPr>
          <p:cNvPr id="10243" name="Picture 2" descr="C:\Users\Jim &amp; Marta\AppData\Local\Microsoft\Windows\Temporary Internet Files\Content.IE5\VH6T7XH1\MM90004097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4191000" cy="49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5123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1279525"/>
            <a:ext cx="8839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andara" pitchFamily="34" charset="0"/>
              </a:rPr>
              <a:t>1. Show your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underwear!</a:t>
            </a:r>
            <a:r>
              <a:rPr lang="en-US" altLang="en-US" sz="7000" b="1" dirty="0">
                <a:solidFill>
                  <a:srgbClr val="FED46C"/>
                </a:solidFill>
                <a:latin typeface="Loved by the King" pitchFamily="2" charset="0"/>
              </a:rPr>
              <a:t> </a:t>
            </a:r>
          </a:p>
        </p:txBody>
      </p:sp>
      <p:pic>
        <p:nvPicPr>
          <p:cNvPr id="79877" name="Picture 5" descr="30baggy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MC9004395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503612"/>
            <a:ext cx="39624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197264"/>
            <a:ext cx="8839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andara" pitchFamily="34" charset="0"/>
              </a:rPr>
              <a:t>2. Show your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bra straps!</a:t>
            </a:r>
            <a:endParaRPr lang="en-US" altLang="en-US" sz="7000" b="1" dirty="0">
              <a:solidFill>
                <a:srgbClr val="FFFF66"/>
              </a:solidFill>
              <a:latin typeface="Loved by the King" pitchFamily="2" charset="0"/>
            </a:endParaRPr>
          </a:p>
        </p:txBody>
      </p:sp>
      <p:pic>
        <p:nvPicPr>
          <p:cNvPr id="80902" name="Picture 6" descr="roundup_14402_Image01Up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25774"/>
          <a:stretch>
            <a:fillRect/>
          </a:stretch>
        </p:blipFill>
        <p:spPr bwMode="auto">
          <a:xfrm>
            <a:off x="2209800" y="2514600"/>
            <a:ext cx="4648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MC9004395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21780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MC9004395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1780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MC9004395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1780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177137"/>
            <a:ext cx="8839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andara" pitchFamily="34" charset="0"/>
              </a:rPr>
              <a:t>3. Wear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spaghetti straps!</a:t>
            </a:r>
            <a:endParaRPr lang="en-US" altLang="en-US" sz="7000" b="1" dirty="0">
              <a:solidFill>
                <a:srgbClr val="FFFF66"/>
              </a:solidFill>
              <a:latin typeface="Loved by the King" pitchFamily="2" charset="0"/>
            </a:endParaRPr>
          </a:p>
        </p:txBody>
      </p:sp>
      <p:pic>
        <p:nvPicPr>
          <p:cNvPr id="81926" name="Picture 6" descr="Ruby%20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88"/>
          <a:stretch>
            <a:fillRect/>
          </a:stretch>
        </p:blipFill>
        <p:spPr bwMode="auto">
          <a:xfrm>
            <a:off x="2438400" y="2667000"/>
            <a:ext cx="43434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819400" y="4800600"/>
            <a:ext cx="3733800" cy="163121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19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447800"/>
            <a:ext cx="3962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Candara" pitchFamily="34" charset="0"/>
              </a:rPr>
              <a:t>4. Wear </a:t>
            </a:r>
          </a:p>
          <a:p>
            <a:pPr eaLnBrk="1" hangingPunct="1"/>
            <a:r>
              <a:rPr lang="en-US" altLang="en-US" sz="5400" b="1" dirty="0">
                <a:latin typeface="Candara" pitchFamily="34" charset="0"/>
              </a:rPr>
              <a:t>     jeans with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holes </a:t>
            </a:r>
            <a:r>
              <a:rPr lang="en-US" altLang="en-US" sz="5400" b="1" dirty="0">
                <a:solidFill>
                  <a:srgbClr val="FF0000"/>
                </a:solidFill>
                <a:latin typeface="Candara" pitchFamily="34" charset="0"/>
              </a:rPr>
              <a:t>above the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knee!</a:t>
            </a:r>
            <a:endParaRPr lang="en-US" altLang="en-US" sz="7000" b="1" dirty="0">
              <a:solidFill>
                <a:srgbClr val="FFFF66"/>
              </a:solidFill>
              <a:latin typeface="Loved by the King" pitchFamily="2" charset="0"/>
            </a:endParaRPr>
          </a:p>
        </p:txBody>
      </p:sp>
      <p:pic>
        <p:nvPicPr>
          <p:cNvPr id="84998" name="Picture 6" descr="100_8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/>
          <a:stretch>
            <a:fillRect/>
          </a:stretch>
        </p:blipFill>
        <p:spPr bwMode="auto">
          <a:xfrm>
            <a:off x="4419600" y="1447800"/>
            <a:ext cx="3689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MC9004395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1780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Remember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3022" y="1295400"/>
            <a:ext cx="902097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omic Sans MS" panose="030F0702030302020204" pitchFamily="66" charset="0"/>
              </a:rPr>
              <a:t>This is school, not a club.</a:t>
            </a:r>
            <a:endParaRPr lang="en-US" altLang="en-US" sz="7000" b="1" dirty="0">
              <a:solidFill>
                <a:srgbClr val="FED46C"/>
              </a:solidFill>
              <a:latin typeface="Comic Sans MS" panose="030F0702030302020204" pitchFamily="66" charset="0"/>
            </a:endParaRPr>
          </a:p>
        </p:txBody>
      </p:sp>
      <p:pic>
        <p:nvPicPr>
          <p:cNvPr id="90116" name="Picture 4" descr="MM90030347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08336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MM90017401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36" y="2774821"/>
            <a:ext cx="3505200" cy="31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MC90043958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36" y="2971800"/>
            <a:ext cx="39624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838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andara" pitchFamily="34" charset="0"/>
              </a:rPr>
              <a:t>5. Wear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hats</a:t>
            </a:r>
            <a:r>
              <a:rPr lang="en-US" altLang="en-US" sz="5400" b="1" dirty="0">
                <a:latin typeface="Candara" pitchFamily="34" charset="0"/>
              </a:rPr>
              <a:t> or 	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bring them to class</a:t>
            </a:r>
            <a:r>
              <a:rPr lang="en-US" altLang="en-US" sz="5400" b="1" dirty="0">
                <a:latin typeface="Candara" pitchFamily="34" charset="0"/>
              </a:rPr>
              <a:t>!</a:t>
            </a:r>
            <a:endParaRPr lang="en-US" altLang="en-US" sz="7000" b="1" dirty="0">
              <a:solidFill>
                <a:srgbClr val="FFFF66"/>
              </a:solidFill>
              <a:latin typeface="Loved by the King" pitchFamily="2" charset="0"/>
            </a:endParaRPr>
          </a:p>
        </p:txBody>
      </p:sp>
      <p:pic>
        <p:nvPicPr>
          <p:cNvPr id="82949" name="Picture 5" descr="MM900234737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413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296014"/>
            <a:ext cx="8839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andara" pitchFamily="34" charset="0"/>
              </a:rPr>
              <a:t>6. Bring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backpacks</a:t>
            </a:r>
            <a:r>
              <a:rPr lang="en-US" altLang="en-US" sz="5400" b="1" dirty="0">
                <a:latin typeface="Candara" pitchFamily="34" charset="0"/>
              </a:rPr>
              <a:t> to class!</a:t>
            </a:r>
            <a:endParaRPr lang="en-US" altLang="en-US" sz="7000" b="1" dirty="0">
              <a:solidFill>
                <a:srgbClr val="FFFF66"/>
              </a:solidFill>
              <a:latin typeface="Loved by the King" pitchFamily="2" charset="0"/>
            </a:endParaRPr>
          </a:p>
        </p:txBody>
      </p:sp>
      <p:pic>
        <p:nvPicPr>
          <p:cNvPr id="83977" name="Picture 9" descr="MM90004664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1"/>
            <a:ext cx="5638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4191000" y="3048000"/>
            <a:ext cx="2286000" cy="914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867400" y="2438400"/>
            <a:ext cx="2971800" cy="240065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3978" grpId="0" animBg="1"/>
      <p:bldP spid="839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DO NOT: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1143000"/>
            <a:ext cx="8839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andara" pitchFamily="34" charset="0"/>
              </a:rPr>
              <a:t>7. Bring </a:t>
            </a:r>
            <a:r>
              <a:rPr lang="en-US" altLang="en-US" sz="5400" b="1" dirty="0">
                <a:solidFill>
                  <a:srgbClr val="FFFF66"/>
                </a:solidFill>
                <a:latin typeface="Candara" pitchFamily="34" charset="0"/>
              </a:rPr>
              <a:t>coats</a:t>
            </a:r>
            <a:r>
              <a:rPr lang="en-US" altLang="en-US" sz="5400" b="1" dirty="0">
                <a:latin typeface="Candara" pitchFamily="34" charset="0"/>
              </a:rPr>
              <a:t> to class!</a:t>
            </a:r>
            <a:endParaRPr lang="en-US" altLang="en-US" sz="7000" b="1" dirty="0">
              <a:solidFill>
                <a:srgbClr val="FFFF66"/>
              </a:solidFill>
              <a:latin typeface="Loved by the King" pitchFamily="2" charset="0"/>
            </a:endParaRPr>
          </a:p>
        </p:txBody>
      </p:sp>
      <p:pic>
        <p:nvPicPr>
          <p:cNvPr id="87046" name="Picture 6" descr="MM90028389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525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2" descr="MC90001420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286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399" y="2828257"/>
            <a:ext cx="8341605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omic Sans MS" panose="030F0702030302020204" pitchFamily="66" charset="0"/>
              </a:rPr>
              <a:t>If you always get </a:t>
            </a:r>
            <a:r>
              <a:rPr lang="en-US" altLang="en-US" sz="5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cold</a:t>
            </a:r>
            <a:r>
              <a:rPr lang="en-US" altLang="en-US" sz="5400" b="1" dirty="0"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latin typeface="Comic Sans MS" panose="030F0702030302020204" pitchFamily="66" charset="0"/>
              </a:rPr>
              <a:t>then bring a </a:t>
            </a:r>
            <a:r>
              <a:rPr lang="en-US" altLang="en-US" sz="5400" b="1" dirty="0">
                <a:solidFill>
                  <a:srgbClr val="FFFF66"/>
                </a:solidFill>
                <a:latin typeface="Comic Sans MS" panose="030F0702030302020204" pitchFamily="66" charset="0"/>
              </a:rPr>
              <a:t>sweater</a:t>
            </a:r>
            <a:r>
              <a:rPr lang="en-US" altLang="en-US" sz="5400" b="1" dirty="0">
                <a:latin typeface="Comic Sans MS" panose="030F0702030302020204" pitchFamily="66" charset="0"/>
              </a:rPr>
              <a:t> 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5400" b="1" dirty="0">
                <a:solidFill>
                  <a:srgbClr val="FFFF66"/>
                </a:solidFill>
                <a:latin typeface="Comic Sans MS" panose="030F0702030302020204" pitchFamily="66" charset="0"/>
              </a:rPr>
              <a:t>sweatshirt</a:t>
            </a:r>
            <a:r>
              <a:rPr lang="en-US" altLang="en-US" sz="5400" b="1" dirty="0">
                <a:latin typeface="Comic Sans MS" panose="030F0702030302020204" pitchFamily="66" charset="0"/>
              </a:rPr>
              <a:t> with you.</a:t>
            </a:r>
            <a:endParaRPr lang="en-US" altLang="en-US" sz="70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Warren\AppData\Local\Microsoft\Windows\Temporary Internet Files\Content.IE5\SKJ4J4QM\MC900053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3938"/>
            <a:ext cx="2362200" cy="2899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oved by the King" pitchFamily="2" charset="0"/>
                <a:cs typeface="Arial" charset="0"/>
              </a:rPr>
              <a:t>Follow the dress code, or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671" y="3581400"/>
            <a:ext cx="8839200" cy="2447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>
              <a:lnSpc>
                <a:spcPct val="150000"/>
              </a:lnSpc>
              <a:defRPr/>
            </a:pPr>
            <a:r>
              <a:rPr lang="en-US" sz="5400" b="1" dirty="0">
                <a:latin typeface="Comic Sans MS" panose="030F0702030302020204" pitchFamily="66" charset="0"/>
                <a:cs typeface="Arial" charset="0"/>
              </a:rPr>
              <a:t>You will be sent to the</a:t>
            </a:r>
          </a:p>
          <a:p>
            <a:pPr marL="1371600" indent="-1371600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FF66"/>
                </a:solidFill>
                <a:latin typeface="Comic Sans MS" panose="030F0702030302020204" pitchFamily="66" charset="0"/>
                <a:cs typeface="Arial" charset="0"/>
              </a:rPr>
              <a:t>office</a:t>
            </a:r>
            <a:r>
              <a:rPr lang="en-US" sz="5400" b="1" dirty="0">
                <a:latin typeface="Comic Sans MS" panose="030F0702030302020204" pitchFamily="66" charset="0"/>
                <a:cs typeface="Arial" charset="0"/>
              </a:rPr>
              <a:t> or </a:t>
            </a: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suspended</a:t>
            </a:r>
            <a:r>
              <a:rPr lang="en-US" sz="5400" b="1" dirty="0">
                <a:latin typeface="Comic Sans MS" panose="030F0702030302020204" pitchFamily="66" charset="0"/>
                <a:cs typeface="Arial" charset="0"/>
              </a:rPr>
              <a:t>.</a:t>
            </a:r>
            <a:endParaRPr lang="en-US" sz="7000" b="1" dirty="0">
              <a:solidFill>
                <a:srgbClr val="FED46C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latin typeface="Loved by the King" pitchFamily="2" charset="0"/>
              </a:rPr>
              <a:t>1.  Be on </a:t>
            </a:r>
            <a:r>
              <a:rPr lang="en-US" altLang="en-US" sz="12000" b="1" u="sng" dirty="0">
                <a:solidFill>
                  <a:srgbClr val="FF0000"/>
                </a:solidFill>
                <a:latin typeface="Loved by the King" pitchFamily="2" charset="0"/>
              </a:rPr>
              <a:t>time</a:t>
            </a:r>
            <a:r>
              <a:rPr lang="en-US" altLang="en-US" sz="12000" b="1" dirty="0">
                <a:latin typeface="Loved by the King" pitchFamily="2" charset="0"/>
              </a:rPr>
              <a:t>!</a:t>
            </a:r>
          </a:p>
        </p:txBody>
      </p:sp>
      <p:pic>
        <p:nvPicPr>
          <p:cNvPr id="11267" name="Picture 3" descr="C:\Users\Jim &amp; Marta\AppData\Local\Microsoft\Windows\Temporary Internet Files\Content.IE5\10YCGD60\MM90028413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1242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0000" b="1" dirty="0">
                <a:latin typeface="Loved by the King" pitchFamily="2" charset="0"/>
              </a:rPr>
              <a:t>8.  Cheating</a:t>
            </a:r>
          </a:p>
        </p:txBody>
      </p:sp>
      <p:pic>
        <p:nvPicPr>
          <p:cNvPr id="52227" name="Picture 7" descr="c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004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indent="-1371600" algn="ctr">
              <a:lnSpc>
                <a:spcPct val="150000"/>
              </a:lnSpc>
              <a:defRPr/>
            </a:pPr>
            <a:r>
              <a:rPr lang="en-US" sz="5500" b="1" dirty="0">
                <a:latin typeface="Comic Sans MS" panose="030F0702030302020204" pitchFamily="66" charset="0"/>
                <a:cs typeface="Arial" charset="0"/>
              </a:rPr>
              <a:t>Ms. Yatoma 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and the rest</a:t>
            </a:r>
          </a:p>
          <a:p>
            <a:pPr marL="1371600" indent="-1371600" algn="ctr">
              <a:lnSpc>
                <a:spcPct val="150000"/>
              </a:lnSpc>
              <a:defRPr/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of the world</a:t>
            </a:r>
            <a:r>
              <a:rPr lang="en-US" sz="5500" b="1" dirty="0">
                <a:latin typeface="Comic Sans MS" panose="030F0702030302020204" pitchFamily="66" charset="0"/>
                <a:cs typeface="Arial" charset="0"/>
              </a:rPr>
              <a:t> consider</a:t>
            </a:r>
          </a:p>
          <a:p>
            <a:pPr marL="1371600" indent="-1371600" algn="ctr">
              <a:lnSpc>
                <a:spcPct val="150000"/>
              </a:lnSpc>
              <a:defRPr/>
            </a:pPr>
            <a:r>
              <a:rPr lang="en-US" sz="5500" b="1" dirty="0">
                <a:latin typeface="Comic Sans MS" panose="030F0702030302020204" pitchFamily="66" charset="0"/>
                <a:cs typeface="Arial" charset="0"/>
              </a:rPr>
              <a:t>cheating to be the</a:t>
            </a:r>
          </a:p>
          <a:p>
            <a:pPr marL="1371600" indent="-1371600" algn="ctr">
              <a:lnSpc>
                <a:spcPct val="150000"/>
              </a:lnSpc>
              <a:defRPr/>
            </a:pPr>
            <a:r>
              <a:rPr lang="en-US" sz="5500" b="1" dirty="0">
                <a:latin typeface="Comic Sans MS" panose="030F0702030302020204" pitchFamily="66" charset="0"/>
                <a:cs typeface="Arial" charset="0"/>
              </a:rPr>
              <a:t>following:</a:t>
            </a:r>
            <a:endParaRPr lang="en-US" sz="5500" b="1" dirty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>
              <a:lnSpc>
                <a:spcPct val="150000"/>
              </a:lnSpc>
              <a:defRPr/>
            </a:pPr>
            <a:r>
              <a:rPr lang="en-US" sz="4000" b="1" dirty="0">
                <a:latin typeface="Comic Sans MS" panose="030F0702030302020204" pitchFamily="66" charset="0"/>
                <a:cs typeface="Arial" charset="0"/>
              </a:rPr>
              <a:t>a. Copying answers from someone else’s work, even with his/her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permission</a:t>
            </a:r>
            <a:r>
              <a:rPr lang="en-US" sz="4000" b="1" dirty="0">
                <a:latin typeface="Comic Sans MS" panose="030F0702030302020204" pitchFamily="66" charset="0"/>
                <a:cs typeface="Arial" charset="0"/>
              </a:rPr>
              <a:t>.</a:t>
            </a:r>
            <a:r>
              <a:rPr lang="en-US" sz="4000" b="1" dirty="0">
                <a:solidFill>
                  <a:srgbClr val="FED46C"/>
                </a:solidFill>
                <a:latin typeface="Comic Sans MS" panose="030F0702030302020204" pitchFamily="66" charset="0"/>
                <a:cs typeface="Arial" charset="0"/>
              </a:rPr>
              <a:t> </a:t>
            </a:r>
          </a:p>
        </p:txBody>
      </p:sp>
      <p:pic>
        <p:nvPicPr>
          <p:cNvPr id="54275" name="Picture 7" descr="http://www.fastweb.com/nfs/fastweb/attachment_images/0098/8947/Boy_cheating_on_test_crop380w.JPG?1308688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48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434340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indent="-1371600">
              <a:lnSpc>
                <a:spcPct val="150000"/>
              </a:lnSpc>
              <a:defRPr/>
            </a:pPr>
            <a:r>
              <a:rPr lang="en-US" sz="4500" b="1" dirty="0">
                <a:latin typeface="Comic Sans MS" panose="030F0702030302020204" pitchFamily="66" charset="0"/>
                <a:cs typeface="Arial" charset="0"/>
              </a:rPr>
              <a:t>b.   Looking at someone else’s  </a:t>
            </a:r>
            <a:r>
              <a:rPr lang="en-US" sz="4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paper</a:t>
            </a:r>
            <a:r>
              <a:rPr lang="en-US" sz="4500" b="1" dirty="0">
                <a:latin typeface="Comic Sans MS" panose="030F0702030302020204" pitchFamily="66" charset="0"/>
                <a:cs typeface="Arial" charset="0"/>
              </a:rPr>
              <a:t> and copying.</a:t>
            </a:r>
            <a:endParaRPr lang="en-US" sz="4500" b="1" dirty="0">
              <a:solidFill>
                <a:srgbClr val="FED46C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pic>
        <p:nvPicPr>
          <p:cNvPr id="55299" name="Picture 4" descr="http://www.dipperharbourdiva.com/wp-content/uploads/2010/12/Che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228600"/>
            <a:ext cx="8839200" cy="22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5000" b="1" dirty="0">
                <a:latin typeface="Comic Sans MS" panose="030F0702030302020204" pitchFamily="66" charset="0"/>
              </a:rPr>
              <a:t>c. Having someone else do your work for you.</a:t>
            </a:r>
            <a:endParaRPr lang="en-US" altLang="en-US" sz="5000" b="1" dirty="0">
              <a:solidFill>
                <a:srgbClr val="FED46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6323" name="Picture 6" descr="http://lh3.ggpht.com/-3YKbW7ps290/Sko73R0Le7I/AAAAAAAAAPg/frFA8IWJfG8/billy_bully_nerd_wedgie_lg_n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15295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>
              <a:lnSpc>
                <a:spcPct val="150000"/>
              </a:lnSpc>
              <a:defRPr/>
            </a:pPr>
            <a:r>
              <a:rPr lang="en-US" sz="5400" b="1" dirty="0">
                <a:latin typeface="Comic Sans MS" panose="030F0702030302020204" pitchFamily="66" charset="0"/>
                <a:cs typeface="Arial" charset="0"/>
              </a:rPr>
              <a:t>d. Using 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cheat sheets</a:t>
            </a:r>
            <a:r>
              <a:rPr lang="en-US" sz="5400" b="1" dirty="0">
                <a:latin typeface="Comic Sans MS" panose="030F0702030302020204" pitchFamily="66" charset="0"/>
                <a:cs typeface="Arial" charset="0"/>
              </a:rPr>
              <a:t>.</a:t>
            </a:r>
            <a:r>
              <a:rPr lang="en-US" sz="7000" b="1" dirty="0">
                <a:solidFill>
                  <a:srgbClr val="FED46C"/>
                </a:solidFill>
                <a:latin typeface="Comic Sans MS" panose="030F0702030302020204" pitchFamily="66" charset="0"/>
                <a:cs typeface="Arial" charset="0"/>
              </a:rPr>
              <a:t> </a:t>
            </a:r>
          </a:p>
        </p:txBody>
      </p:sp>
      <p:sp>
        <p:nvSpPr>
          <p:cNvPr id="57347" name="AutoShape 4" descr="9k=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AutoShape 5" descr="9k="/>
          <p:cNvSpPr>
            <a:spLocks noChangeAspect="1" noChangeArrowheads="1"/>
          </p:cNvSpPr>
          <p:nvPr/>
        </p:nvSpPr>
        <p:spPr bwMode="auto">
          <a:xfrm>
            <a:off x="3276600" y="2590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7349" name="Picture 7" descr="3ch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191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8027"/>
            <a:ext cx="8839200" cy="40225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>
              <a:lnSpc>
                <a:spcPct val="150000"/>
              </a:lnSpc>
              <a:defRPr/>
            </a:pPr>
            <a:r>
              <a:rPr lang="en-US" sz="5400" b="1" dirty="0">
                <a:latin typeface="Comic Sans MS" panose="030F0702030302020204" pitchFamily="66" charset="0"/>
                <a:cs typeface="Arial" charset="0"/>
              </a:rPr>
              <a:t>BE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HONEST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!!!  It’s</a:t>
            </a:r>
          </a:p>
          <a:p>
            <a:pPr marL="1371600" indent="-1371600">
              <a:lnSpc>
                <a:spcPct val="150000"/>
              </a:lnSpc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better to tell the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truth</a:t>
            </a:r>
          </a:p>
          <a:p>
            <a:pPr marL="1371600" indent="-1371600">
              <a:lnSpc>
                <a:spcPct val="150000"/>
              </a:lnSpc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than to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cheat!</a:t>
            </a:r>
            <a:r>
              <a:rPr lang="en-US" sz="7000" b="1" dirty="0">
                <a:solidFill>
                  <a:srgbClr val="FED46C"/>
                </a:solidFill>
                <a:latin typeface="Comic Sans MS" panose="030F0702030302020204" pitchFamily="66" charset="0"/>
                <a:cs typeface="Arial" charset="0"/>
              </a:rPr>
              <a:t> </a:t>
            </a:r>
          </a:p>
        </p:txBody>
      </p:sp>
      <p:sp>
        <p:nvSpPr>
          <p:cNvPr id="58371" name="AutoShape 4" descr="9k="/>
          <p:cNvSpPr>
            <a:spLocks noChangeAspect="1" noChangeArrowheads="1"/>
          </p:cNvSpPr>
          <p:nvPr/>
        </p:nvSpPr>
        <p:spPr bwMode="auto">
          <a:xfrm>
            <a:off x="3257550" y="25574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AutoShape 5" descr="9k="/>
          <p:cNvSpPr>
            <a:spLocks noChangeAspect="1" noChangeArrowheads="1"/>
          </p:cNvSpPr>
          <p:nvPr/>
        </p:nvSpPr>
        <p:spPr bwMode="auto">
          <a:xfrm>
            <a:off x="3276600" y="2590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73" name="Picture 4" descr="C:\Users\Elkouri\AppData\Local\Microsoft\Windows\Temporary Internet Files\Content.IE5\TEI86D3E\MM90028274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704359" cy="37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457200" y="685800"/>
            <a:ext cx="8077200" cy="5486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 . . . let’s make </a:t>
            </a:r>
          </a:p>
          <a:p>
            <a:pPr algn="ctr">
              <a:defRPr/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5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Semester </a:t>
            </a:r>
            <a:r>
              <a:rPr lang="en-US" sz="5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5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best semester ever</a:t>
            </a:r>
            <a:r>
              <a:rPr lang="en-US" sz="5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im &amp; Marta\AppData\Local\Microsoft\Windows\Temporary Internet Files\Content.IE5\KHX6G7LH\MM90004109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3622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Users\Jim &amp; Marta\AppData\Local\Microsoft\Windows\Temporary Internet Files\Content.IE5\79Y2QEMR\MM90028675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899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S9025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28263" y="193257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43000" indent="-1143000" eaLnBrk="1" hangingPunct="1">
              <a:buFont typeface="Wingdings" panose="05000000000000000000" pitchFamily="2" charset="2"/>
              <a:buChar char="ü"/>
            </a:pPr>
            <a:r>
              <a:rPr lang="en-US" altLang="en-US" sz="8000" b="1" dirty="0">
                <a:latin typeface="Comic Sans MS" panose="030F0702030302020204" pitchFamily="66" charset="0"/>
              </a:rPr>
              <a:t> Be in your </a:t>
            </a:r>
            <a:r>
              <a:rPr lang="en-US" altLang="en-US" sz="8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seat</a:t>
            </a:r>
            <a:r>
              <a:rPr lang="en-US" altLang="en-US" sz="80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26" name="Picture 2" descr="https://s-media-cache-ak0.pinimg.com/originals/45/21/70/45217055d8ed5bbe6d43384c1f55934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" y="3124200"/>
            <a:ext cx="599382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Jim &amp; Marta\AppData\Local\Microsoft\Windows\Temporary Internet Files\Content.IE5\10YCGD60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online.morainevalley.edu/websupported/AmyWilliamson/images/raising%20hand%20at%20des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623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2400" y="838200"/>
            <a:ext cx="8229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43000" indent="-1143000" eaLnBrk="1" hangingPunct="1">
              <a:buFont typeface="Wingdings" panose="05000000000000000000" pitchFamily="2" charset="2"/>
              <a:buChar char="ü"/>
            </a:pPr>
            <a:r>
              <a:rPr lang="en-US" altLang="en-US" sz="6600" b="1" dirty="0">
                <a:latin typeface="Comic Sans MS" panose="030F0702030302020204" pitchFamily="66" charset="0"/>
              </a:rPr>
              <a:t>If you’re </a:t>
            </a:r>
            <a:r>
              <a:rPr lang="en-US" altLang="en-US" sz="6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tardy</a:t>
            </a:r>
            <a:r>
              <a:rPr lang="en-US" altLang="en-US" sz="6600" b="1" dirty="0">
                <a:latin typeface="Comic Sans MS" panose="030F0702030302020204" pitchFamily="66" charset="0"/>
              </a:rPr>
              <a:t>, </a:t>
            </a:r>
            <a:r>
              <a:rPr lang="en-US" altLang="en-US" sz="6600" b="1" dirty="0" smtClean="0">
                <a:latin typeface="Comic Sans MS" panose="030F0702030302020204" pitchFamily="66" charset="0"/>
              </a:rPr>
              <a:t>you will be marked tardy! </a:t>
            </a:r>
          </a:p>
          <a:p>
            <a:pPr marL="1143000" indent="-1143000" eaLnBrk="1" hangingPunct="1">
              <a:buFont typeface="Wingdings" panose="05000000000000000000" pitchFamily="2" charset="2"/>
              <a:buChar char="ü"/>
            </a:pPr>
            <a:r>
              <a:rPr lang="en-US" altLang="en-US" sz="66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6600" b="1" dirty="0" smtClean="0">
                <a:latin typeface="Comic Sans MS" panose="030F0702030302020204" pitchFamily="66" charset="0"/>
              </a:rPr>
              <a:t> tardies is a detention.  </a:t>
            </a:r>
            <a:endParaRPr lang="en-US" altLang="en-US" sz="6600" b="1" dirty="0">
              <a:latin typeface="Comic Sans MS" panose="030F0702030302020204" pitchFamily="66" charset="0"/>
            </a:endParaRPr>
          </a:p>
        </p:txBody>
      </p:sp>
      <p:pic>
        <p:nvPicPr>
          <p:cNvPr id="13315" name="Picture 2" descr="C:\Users\Jim &amp; Marta\AppData\Local\Microsoft\Windows\Temporary Internet Files\Content.IE5\KHX6G7LH\MM90028273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13" y="327660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indent="-13716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atin typeface="Loved by the King" pitchFamily="2" charset="0"/>
                <a:cs typeface="+mn-cs"/>
              </a:rPr>
              <a:t>Quick note: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Loved by the King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8578850" cy="378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indent="-1371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+mn-cs"/>
              </a:rPr>
              <a:t>You must “check in” at your 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center</a:t>
            </a:r>
            <a:r>
              <a:rPr lang="en-US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+mn-cs"/>
              </a:rPr>
              <a:t> if you are more than </a:t>
            </a:r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20 minutes late</a:t>
            </a:r>
            <a:r>
              <a:rPr lang="en-US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685800"/>
            <a:ext cx="853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0000" b="1" dirty="0">
                <a:latin typeface="Loved by the King" pitchFamily="2" charset="0"/>
              </a:rPr>
              <a:t>2. Be </a:t>
            </a:r>
            <a:r>
              <a:rPr lang="en-US" altLang="en-US" sz="10000" b="1" u="sng" dirty="0">
                <a:solidFill>
                  <a:srgbClr val="FF0000"/>
                </a:solidFill>
                <a:latin typeface="Loved by the King" pitchFamily="2" charset="0"/>
              </a:rPr>
              <a:t>prepared</a:t>
            </a:r>
            <a:r>
              <a:rPr lang="en-US" altLang="en-US" sz="10000" b="1" dirty="0">
                <a:latin typeface="Loved by the King" pitchFamily="2" charset="0"/>
              </a:rPr>
              <a:t>!</a:t>
            </a:r>
          </a:p>
        </p:txBody>
      </p:sp>
      <p:pic>
        <p:nvPicPr>
          <p:cNvPr id="15363" name="Picture 6" descr="C:\Users\warren\AppData\Local\Microsoft\Windows\Temporary Internet Files\Content.IE5\QH9YJJ11\MM91000108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3886200"/>
            <a:ext cx="3838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284201"/>
            <a:ext cx="89016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latin typeface="Comic Sans MS" panose="030F0702030302020204" pitchFamily="66" charset="0"/>
              </a:rPr>
              <a:t>Every day you need: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1905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871788"/>
            <a:ext cx="7467600" cy="108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6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Arial" charset="0"/>
              </a:rPr>
              <a:t>“binder”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954463"/>
            <a:ext cx="60198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5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pen</a:t>
            </a:r>
            <a:r>
              <a:rPr lang="en-US" sz="6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or</a:t>
            </a:r>
            <a:r>
              <a:rPr lang="en-US" sz="6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 </a:t>
            </a:r>
            <a:r>
              <a:rPr lang="en-US" sz="65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pencil</a:t>
            </a:r>
          </a:p>
        </p:txBody>
      </p:sp>
      <p:pic>
        <p:nvPicPr>
          <p:cNvPr id="8195" name="Picture 3" descr="C:\Users\Jim &amp; Marta\AppData\Local\Microsoft\Windows\Temporary Internet Files\Content.IE5\KHX6G7LH\MM90035675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382">
            <a:off x="5685832" y="1285404"/>
            <a:ext cx="3553405" cy="34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10427</TotalTime>
  <Words>528</Words>
  <Application>Microsoft Office PowerPoint</Application>
  <PresentationFormat>On-screen Show (4:3)</PresentationFormat>
  <Paragraphs>100</Paragraphs>
  <Slides>48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Aharoni</vt:lpstr>
      <vt:lpstr>Arial</vt:lpstr>
      <vt:lpstr>Bauhaus 93</vt:lpstr>
      <vt:lpstr>Calibri</vt:lpstr>
      <vt:lpstr>Candara</vt:lpstr>
      <vt:lpstr>Comic Sans MS</vt:lpstr>
      <vt:lpstr>Consolas</vt:lpstr>
      <vt:lpstr>Corbel</vt:lpstr>
      <vt:lpstr>Loved by the King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&amp; Marta</dc:creator>
  <cp:lastModifiedBy>Windows User</cp:lastModifiedBy>
  <cp:revision>144</cp:revision>
  <cp:lastPrinted>2012-09-05T19:37:41Z</cp:lastPrinted>
  <dcterms:created xsi:type="dcterms:W3CDTF">2011-01-23T14:38:50Z</dcterms:created>
  <dcterms:modified xsi:type="dcterms:W3CDTF">2019-09-12T13:14:33Z</dcterms:modified>
</cp:coreProperties>
</file>